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71" r:id="rId6"/>
    <p:sldId id="260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62" r:id="rId16"/>
    <p:sldId id="26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A1C"/>
    <a:srgbClr val="3E69AB"/>
    <a:srgbClr val="1E1E1E"/>
    <a:srgbClr val="262626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86710" autoAdjust="0"/>
  </p:normalViewPr>
  <p:slideViewPr>
    <p:cSldViewPr snapToGrid="0">
      <p:cViewPr varScale="1">
        <p:scale>
          <a:sx n="93" d="100"/>
          <a:sy n="93" d="100"/>
        </p:scale>
        <p:origin x="5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it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Work across a single column in the CSV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more complex data validation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over all the CSV data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file format variability</a:t>
            </a:r>
          </a:p>
          <a:p>
            <a:pPr lvl="1"/>
            <a:r>
              <a:rPr lang="en-GB" dirty="0"/>
              <a:t>Delegate CSV format to parsers (e.g. formalisation of CSV format itself) </a:t>
            </a:r>
          </a:p>
          <a:p>
            <a:r>
              <a:rPr lang="en-GB" dirty="0"/>
              <a:t>Ease of use </a:t>
            </a:r>
          </a:p>
          <a:p>
            <a:r>
              <a:rPr lang="en-GB" dirty="0"/>
              <a:t>Improved error handling and reporting </a:t>
            </a:r>
          </a:p>
          <a:p>
            <a:r>
              <a:rPr lang="en-GB" dirty="0"/>
              <a:t>Better validation </a:t>
            </a:r>
          </a:p>
          <a:p>
            <a:r>
              <a:rPr lang="en-GB" dirty="0"/>
              <a:t>Faster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1" y="1911668"/>
            <a:ext cx="4053445" cy="3853339"/>
          </a:xfrm>
        </p:spPr>
        <p:txBody>
          <a:bodyPr anchor="t">
            <a:normAutofit fontScale="92500" lnSpcReduction="10000"/>
          </a:bodyPr>
          <a:lstStyle/>
          <a:p>
            <a:endParaRPr lang="en-GB" sz="1800" dirty="0"/>
          </a:p>
          <a:p>
            <a:r>
              <a:rPr lang="en-GB" sz="1800" dirty="0"/>
              <a:t>Simple format for data exchange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</a:t>
            </a:r>
          </a:p>
          <a:p>
            <a:pPr lvl="1"/>
            <a:r>
              <a:rPr lang="en-GB" sz="1800" dirty="0"/>
              <a:t>Payments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Current version distributed with VDM is limited</a:t>
            </a:r>
          </a:p>
          <a:p>
            <a:r>
              <a:rPr lang="en-GB" sz="1800" dirty="0"/>
              <a:t>A new CSV library with improved</a:t>
            </a:r>
          </a:p>
          <a:p>
            <a:pPr lvl="1"/>
            <a:r>
              <a:rPr lang="en-GB" sz="1800" dirty="0"/>
              <a:t>Validation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Standard VDM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Slow and error-prone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Strict and limited format</a:t>
            </a:r>
          </a:p>
          <a:p>
            <a:r>
              <a:rPr lang="en-GB" dirty="0"/>
              <a:t>Only IO native calls available </a:t>
            </a:r>
          </a:p>
          <a:p>
            <a:r>
              <a:rPr lang="en-GB" dirty="0"/>
              <a:t>Imported data is of a wildcard type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36422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endParaRPr lang="en-GB" sz="600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583" cy="3256514"/>
          </a:xfrm>
        </p:spPr>
        <p:txBody>
          <a:bodyPr>
            <a:normAutofit/>
          </a:bodyPr>
          <a:lstStyle/>
          <a:p>
            <a:r>
              <a:rPr lang="en-GB" dirty="0"/>
              <a:t>Strong CSV typing is captured through semantic headers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invariants </a:t>
            </a:r>
          </a:p>
          <a:p>
            <a:pPr lvl="1"/>
            <a:r>
              <a:rPr lang="en-GB" dirty="0"/>
              <a:t>Column Invariants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5920713" y="1825625"/>
            <a:ext cx="5159943" cy="1855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Settings define file properties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5040667" cy="385138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Accessible entry points that abstract from the IO native calls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Out of the box setup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Configurable</a:t>
            </a:r>
          </a:p>
          <a:p>
            <a:r>
              <a:rPr lang="en-GB" dirty="0"/>
              <a:t>Allows direct native calls for better extensibility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6033BA-8CBF-E691-D207-2A5B637AE3C4}"/>
              </a:ext>
            </a:extLst>
          </p:cNvPr>
          <p:cNvGrpSpPr/>
          <p:nvPr/>
        </p:nvGrpSpPr>
        <p:grpSpPr>
          <a:xfrm>
            <a:off x="5195730" y="3157452"/>
            <a:ext cx="7747171" cy="2015786"/>
            <a:chOff x="5195730" y="3157452"/>
            <a:chExt cx="7747171" cy="20157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1D3C05-F4D0-95FC-226C-7F446BAAEF2E}"/>
                </a:ext>
              </a:extLst>
            </p:cNvPr>
            <p:cNvGrpSpPr/>
            <p:nvPr/>
          </p:nvGrpSpPr>
          <p:grpSpPr>
            <a:xfrm>
              <a:off x="5195730" y="3157452"/>
              <a:ext cx="7747171" cy="2015566"/>
              <a:chOff x="4765780" y="3163507"/>
              <a:chExt cx="7747171" cy="2015566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97993153-AD78-395E-9D92-419244D8A694}"/>
                  </a:ext>
                </a:extLst>
              </p:cNvPr>
              <p:cNvSpPr/>
              <p:nvPr/>
            </p:nvSpPr>
            <p:spPr>
              <a:xfrm>
                <a:off x="4765780" y="3169561"/>
                <a:ext cx="1329062" cy="2009511"/>
              </a:xfrm>
              <a:prstGeom prst="triangle">
                <a:avLst>
                  <a:gd name="adj" fmla="val 100000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49A79-FBBC-44CC-5914-38105F00A1D9}"/>
                  </a:ext>
                </a:extLst>
              </p:cNvPr>
              <p:cNvSpPr/>
              <p:nvPr/>
            </p:nvSpPr>
            <p:spPr>
              <a:xfrm>
                <a:off x="6294675" y="3169562"/>
                <a:ext cx="6218276" cy="2009511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2DED8-F887-D5CF-7829-6F201E3E4A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693" r="14789" b="36505"/>
              <a:stretch/>
            </p:blipFill>
            <p:spPr>
              <a:xfrm>
                <a:off x="6094842" y="3163507"/>
                <a:ext cx="6379166" cy="114848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73FE42-66DD-CEC8-1DA9-CEC90757C0BC}"/>
                </a:ext>
              </a:extLst>
            </p:cNvPr>
            <p:cNvSpPr txBox="1"/>
            <p:nvPr/>
          </p:nvSpPr>
          <p:spPr>
            <a:xfrm>
              <a:off x="6304949" y="3597811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046C74-7956-5086-764B-1AA9FF27769E}"/>
                </a:ext>
              </a:extLst>
            </p:cNvPr>
            <p:cNvSpPr txBox="1"/>
            <p:nvPr/>
          </p:nvSpPr>
          <p:spPr>
            <a:xfrm>
              <a:off x="5831024" y="4541276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71FD06-8CA2-9BB7-3658-D498B431A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088" r="8422" b="80934"/>
            <a:stretch/>
          </p:blipFill>
          <p:spPr>
            <a:xfrm>
              <a:off x="6150783" y="4024750"/>
              <a:ext cx="6396279" cy="114848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1702AA-6F9A-AC92-B7FC-9668A44EF0E4}"/>
              </a:ext>
            </a:extLst>
          </p:cNvPr>
          <p:cNvCxnSpPr>
            <a:cxnSpLocks/>
          </p:cNvCxnSpPr>
          <p:nvPr/>
        </p:nvCxnSpPr>
        <p:spPr>
          <a:xfrm>
            <a:off x="5698347" y="4278867"/>
            <a:ext cx="69336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994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 capabilities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Implicit type invariant violation</a:t>
            </a:r>
          </a:p>
          <a:p>
            <a:pPr lvl="1"/>
            <a:r>
              <a:rPr lang="en-GB" dirty="0"/>
              <a:t>Custom invariant violations</a:t>
            </a:r>
          </a:p>
          <a:p>
            <a:r>
              <a:rPr lang="en-GB" dirty="0"/>
              <a:t>Provides direct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Implicit checks on data imported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Type validation</a:t>
            </a:r>
          </a:p>
          <a:p>
            <a:pPr lvl="1"/>
            <a:endParaRPr lang="en-GB" dirty="0"/>
          </a:p>
          <a:p>
            <a:r>
              <a:rPr lang="en-GB" dirty="0"/>
              <a:t>Custom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</TotalTime>
  <Words>418</Words>
  <Application>Microsoft Office PowerPoint</Application>
  <PresentationFormat>Widescreen</PresentationFormat>
  <Paragraphs>152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Cascadia Mono</vt:lpstr>
      <vt:lpstr>Office Theme</vt:lpstr>
      <vt:lpstr>Specification-based CSV Support  in VDM</vt:lpstr>
      <vt:lpstr>Introduction</vt:lpstr>
      <vt:lpstr>Standard VDM CSV Library</vt:lpstr>
      <vt:lpstr>Design Principles</vt:lpstr>
      <vt:lpstr>Setup</vt:lpstr>
      <vt:lpstr>Simple: Ease of Use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9</cp:revision>
  <dcterms:created xsi:type="dcterms:W3CDTF">2023-02-28T18:54:15Z</dcterms:created>
  <dcterms:modified xsi:type="dcterms:W3CDTF">2023-03-08T09:37:27Z</dcterms:modified>
</cp:coreProperties>
</file>